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9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1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9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0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4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3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0B6F5-00BF-4550-9E55-51DD33107ED8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9953-9BAD-4447-9BA4-1E69C4160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3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72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ler Online Workshop-Poster Template.potx" id="{4082BAB7-7D8A-4327-8C45-FF83BDDB26E7}" vid="{DFE63802-A754-4CB9-B55E-8FAECF17D5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10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Gohdo Masao</cp:lastModifiedBy>
  <cp:revision>2</cp:revision>
  <dcterms:created xsi:type="dcterms:W3CDTF">2022-05-31T13:05:10Z</dcterms:created>
  <dcterms:modified xsi:type="dcterms:W3CDTF">2022-09-21T10:11:04Z</dcterms:modified>
</cp:coreProperties>
</file>