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96" y="22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B6F5-00BF-4550-9E55-51DD33107ED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59953-9BAD-4447-9BA4-1E69C4160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37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B6F5-00BF-4550-9E55-51DD33107ED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59953-9BAD-4447-9BA4-1E69C4160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538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B6F5-00BF-4550-9E55-51DD33107ED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59953-9BAD-4447-9BA4-1E69C4160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414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B6F5-00BF-4550-9E55-51DD33107ED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59953-9BAD-4447-9BA4-1E69C4160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90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B6F5-00BF-4550-9E55-51DD33107ED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59953-9BAD-4447-9BA4-1E69C4160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200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B6F5-00BF-4550-9E55-51DD33107ED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59953-9BAD-4447-9BA4-1E69C4160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09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B6F5-00BF-4550-9E55-51DD33107ED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59953-9BAD-4447-9BA4-1E69C4160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040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B6F5-00BF-4550-9E55-51DD33107ED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59953-9BAD-4447-9BA4-1E69C4160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846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B6F5-00BF-4550-9E55-51DD33107ED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59953-9BAD-4447-9BA4-1E69C4160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252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B6F5-00BF-4550-9E55-51DD33107ED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59953-9BAD-4447-9BA4-1E69C4160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734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B6F5-00BF-4550-9E55-51DD33107ED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59953-9BAD-4447-9BA4-1E69C4160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0B6F5-00BF-4550-9E55-51DD33107ED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59953-9BAD-4447-9BA4-1E69C4160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039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2720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ller Online Workshop-Poster Template.potx" id="{4082BAB7-7D8A-4327-8C45-FF83BDDB26E7}" vid="{DFE63802-A754-4CB9-B55E-8FAECF17D5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 Template</Template>
  <TotalTime>10</TotalTime>
  <Words>0</Words>
  <Application>Microsoft Office PowerPoint</Application>
  <PresentationFormat>画面に合わせる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Gohdo Masao</cp:lastModifiedBy>
  <cp:revision>2</cp:revision>
  <dcterms:created xsi:type="dcterms:W3CDTF">2022-05-31T13:05:10Z</dcterms:created>
  <dcterms:modified xsi:type="dcterms:W3CDTF">2022-09-21T10:11:04Z</dcterms:modified>
</cp:coreProperties>
</file>